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3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D785-D8EE-384E-A9E2-C0949D443929}" type="datetimeFigureOut">
              <a:rPr lang="en-US" smtClean="0"/>
              <a:t>2/26/18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0C76-FAE6-4740-80B2-C90C0F55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43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D785-D8EE-384E-A9E2-C0949D443929}" type="datetimeFigureOut">
              <a:rPr lang="en-US" smtClean="0"/>
              <a:t>2/26/18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0C76-FAE6-4740-80B2-C90C0F55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6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D785-D8EE-384E-A9E2-C0949D443929}" type="datetimeFigureOut">
              <a:rPr lang="en-US" smtClean="0"/>
              <a:t>2/26/18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0C76-FAE6-4740-80B2-C90C0F55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1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D785-D8EE-384E-A9E2-C0949D443929}" type="datetimeFigureOut">
              <a:rPr lang="en-US" smtClean="0"/>
              <a:t>2/26/18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0C76-FAE6-4740-80B2-C90C0F55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74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D785-D8EE-384E-A9E2-C0949D443929}" type="datetimeFigureOut">
              <a:rPr lang="en-US" smtClean="0"/>
              <a:t>2/26/18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0C76-FAE6-4740-80B2-C90C0F55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00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D785-D8EE-384E-A9E2-C0949D443929}" type="datetimeFigureOut">
              <a:rPr lang="en-US" smtClean="0"/>
              <a:t>2/26/18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0C76-FAE6-4740-80B2-C90C0F55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07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D785-D8EE-384E-A9E2-C0949D443929}" type="datetimeFigureOut">
              <a:rPr lang="en-US" smtClean="0"/>
              <a:t>2/26/18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0C76-FAE6-4740-80B2-C90C0F55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22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D785-D8EE-384E-A9E2-C0949D443929}" type="datetimeFigureOut">
              <a:rPr lang="en-US" smtClean="0"/>
              <a:t>2/26/18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0C76-FAE6-4740-80B2-C90C0F55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3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D785-D8EE-384E-A9E2-C0949D443929}" type="datetimeFigureOut">
              <a:rPr lang="en-US" smtClean="0"/>
              <a:t>2/26/18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0C76-FAE6-4740-80B2-C90C0F55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11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D785-D8EE-384E-A9E2-C0949D443929}" type="datetimeFigureOut">
              <a:rPr lang="en-US" smtClean="0"/>
              <a:t>2/26/18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0C76-FAE6-4740-80B2-C90C0F55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79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D785-D8EE-384E-A9E2-C0949D443929}" type="datetimeFigureOut">
              <a:rPr lang="en-US" smtClean="0"/>
              <a:t>2/26/18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0C76-FAE6-4740-80B2-C90C0F55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2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DD785-D8EE-384E-A9E2-C0949D443929}" type="datetimeFigureOut">
              <a:rPr lang="en-US" smtClean="0"/>
              <a:t>2/26/18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70C76-FAE6-4740-80B2-C90C0F559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6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Take a Knee and a Stand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By David Swanson</a:t>
            </a:r>
          </a:p>
        </p:txBody>
      </p:sp>
    </p:spTree>
    <p:extLst>
      <p:ext uri="{BB962C8B-B14F-4D97-AF65-F5344CB8AC3E}">
        <p14:creationId xmlns:p14="http://schemas.microsoft.com/office/powerpoint/2010/main" val="2418051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a282d3b64e247aa918ce4ea8eefd1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7" y="355018"/>
            <a:ext cx="8942153" cy="60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93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o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615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63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6314115333627813-veterans-for-pe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02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06957751029-GettyImages-61839714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21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t-0902-cs-Gville-Military-5-1024x8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0"/>
            <a:ext cx="8400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50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38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25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7292618025_492555a421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9" y="1065055"/>
            <a:ext cx="8907357" cy="53525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8696" y="232127"/>
            <a:ext cx="8452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Protesting Climate Destruction at the Pentagon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842145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llas-Cowboys-vArizona-Cardinals.jpeg.CROP.promo-xlarge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2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34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292517"/>
            <a:ext cx="6656832" cy="3371088"/>
          </a:xfrm>
          <a:prstGeom prst="rect">
            <a:avLst/>
          </a:prstGeom>
        </p:spPr>
      </p:pic>
      <p:pic>
        <p:nvPicPr>
          <p:cNvPr id="3" name="Picture 2" descr="arm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3727450"/>
            <a:ext cx="5899150" cy="313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59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fl-helicopter-fly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0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64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a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17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36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1214-nikki-haley-bomb-missile-conference-ew-102p_1b56674fd2c5bdc4212e9bf8bd0c187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457"/>
            <a:ext cx="9144000" cy="6093562"/>
          </a:xfrm>
          <a:prstGeom prst="rect">
            <a:avLst/>
          </a:prstGeom>
        </p:spPr>
      </p:pic>
      <p:pic>
        <p:nvPicPr>
          <p:cNvPr id="2" name="Picture 1" descr="the-cia-just-declassified-the-document-used-to-justify-the-iraq-invasion-14267256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2" y="-136545"/>
            <a:ext cx="4288861" cy="43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64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12</Words>
  <Application>Microsoft Macintosh PowerPoint</Application>
  <PresentationFormat>On-screen Show (4:3)</PresentationFormat>
  <Paragraphs>2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Take a Knee and a Stand By David Swanson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Take a Knee and a Stand By David Swanson</dc:title>
  <dc:creator>David Swanson</dc:creator>
  <cp:lastModifiedBy>David Swanson</cp:lastModifiedBy>
  <cp:revision>9</cp:revision>
  <dcterms:created xsi:type="dcterms:W3CDTF">2018-02-26T15:15:14Z</dcterms:created>
  <dcterms:modified xsi:type="dcterms:W3CDTF">2018-02-26T17:33:06Z</dcterms:modified>
</cp:coreProperties>
</file>